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92" r:id="rId1"/>
  </p:sldMasterIdLst>
  <p:sldIdLst>
    <p:sldId id="256" r:id="rId2"/>
    <p:sldId id="257" r:id="rId3"/>
    <p:sldId id="258" r:id="rId4"/>
  </p:sldIdLst>
  <p:sldSz cx="6858000" cy="9144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2670" y="-120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모서리가 둥근 직사각형 9"/>
          <p:cNvSpPr/>
          <p:nvPr/>
        </p:nvSpPr>
        <p:spPr>
          <a:xfrm>
            <a:off x="313947" y="578883"/>
            <a:ext cx="6230107" cy="414528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제목 4"/>
          <p:cNvSpPr>
            <a:spLocks noGrp="1"/>
          </p:cNvSpPr>
          <p:nvPr>
            <p:ph type="ctrTitle"/>
          </p:nvPr>
        </p:nvSpPr>
        <p:spPr>
          <a:xfrm>
            <a:off x="541782" y="2426941"/>
            <a:ext cx="5829300" cy="24384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20" name="부제목 19"/>
          <p:cNvSpPr>
            <a:spLocks noGrp="1"/>
          </p:cNvSpPr>
          <p:nvPr>
            <p:ph type="subTitle" idx="1"/>
          </p:nvPr>
        </p:nvSpPr>
        <p:spPr>
          <a:xfrm>
            <a:off x="541782" y="4913376"/>
            <a:ext cx="5829300" cy="12192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19" name="날짜 개체 틀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11" name="슬라이드 번호 개체 틀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77190" y="707136"/>
            <a:ext cx="6137910" cy="5583936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711206"/>
            <a:ext cx="1485900" cy="7010399"/>
          </a:xfrm>
        </p:spPr>
        <p:txBody>
          <a:bodyPr vert="eaVert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00050" y="711204"/>
            <a:ext cx="4457700" cy="70104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5583936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모서리가 둥근 직사각형 13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모서리가 둥근 직사각형 10"/>
          <p:cNvSpPr/>
          <p:nvPr/>
        </p:nvSpPr>
        <p:spPr>
          <a:xfrm>
            <a:off x="313947" y="578883"/>
            <a:ext cx="6230107" cy="578843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51258" y="6571488"/>
            <a:ext cx="6137910" cy="902208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51258" y="7499312"/>
            <a:ext cx="6137910" cy="560832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85764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66520" y="707136"/>
            <a:ext cx="2948940" cy="585216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190" y="6644640"/>
            <a:ext cx="6137910" cy="140208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5418" y="772584"/>
            <a:ext cx="2948940" cy="1056216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3489127" y="772584"/>
            <a:ext cx="2948940" cy="1056216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5418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9127" y="1930400"/>
            <a:ext cx="2948940" cy="465328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154088" y="711200"/>
            <a:ext cx="2228850" cy="12192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4154135" y="1930403"/>
            <a:ext cx="2228850" cy="5608149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571030" y="1240192"/>
            <a:ext cx="3469619" cy="6299203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모서리가 둥근 직사각형 14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한쪽 모서리가 둥근 사각형 10"/>
          <p:cNvSpPr/>
          <p:nvPr/>
        </p:nvSpPr>
        <p:spPr>
          <a:xfrm>
            <a:off x="4800600" y="578883"/>
            <a:ext cx="1743454" cy="57912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6682741"/>
            <a:ext cx="6172200" cy="140208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4847034" y="711200"/>
            <a:ext cx="1680210" cy="5615307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16110" y="581024"/>
            <a:ext cx="4443984" cy="57912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모서리가 둥근 직사각형 6"/>
          <p:cNvSpPr/>
          <p:nvPr/>
        </p:nvSpPr>
        <p:spPr>
          <a:xfrm>
            <a:off x="228601" y="438913"/>
            <a:ext cx="6399041" cy="8262425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모서리가 둥근 직사각형 8"/>
          <p:cNvSpPr/>
          <p:nvPr/>
        </p:nvSpPr>
        <p:spPr>
          <a:xfrm>
            <a:off x="313947" y="578883"/>
            <a:ext cx="6230107" cy="73152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제목 개체 틀 12"/>
          <p:cNvSpPr>
            <a:spLocks noGrp="1"/>
          </p:cNvSpPr>
          <p:nvPr>
            <p:ph type="title"/>
          </p:nvPr>
        </p:nvSpPr>
        <p:spPr>
          <a:xfrm>
            <a:off x="377190" y="6647453"/>
            <a:ext cx="6137910" cy="140208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idx="1"/>
          </p:nvPr>
        </p:nvSpPr>
        <p:spPr>
          <a:xfrm>
            <a:off x="377190" y="707136"/>
            <a:ext cx="6137910" cy="5583936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25" name="날짜 개체 틀 24"/>
          <p:cNvSpPr>
            <a:spLocks noGrp="1"/>
          </p:cNvSpPr>
          <p:nvPr>
            <p:ph type="dt" sz="half" idx="2"/>
          </p:nvPr>
        </p:nvSpPr>
        <p:spPr>
          <a:xfrm>
            <a:off x="28322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991C8D9E-9A71-4269-9C65-93C8F1BC6837}" type="datetimeFigureOut">
              <a:rPr lang="ko-KR" altLang="en-US" smtClean="0"/>
              <a:t>2013-12-02</a:t>
            </a:fld>
            <a:endParaRPr lang="ko-KR" altLang="en-US"/>
          </a:p>
        </p:txBody>
      </p:sp>
      <p:sp>
        <p:nvSpPr>
          <p:cNvPr id="18" name="바닥글 개체 틀 17"/>
          <p:cNvSpPr>
            <a:spLocks noGrp="1"/>
          </p:cNvSpPr>
          <p:nvPr>
            <p:ph type="ftr" sz="quarter" idx="3"/>
          </p:nvPr>
        </p:nvSpPr>
        <p:spPr>
          <a:xfrm>
            <a:off x="4546746" y="8149168"/>
            <a:ext cx="1714500" cy="486833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4"/>
          </p:nvPr>
        </p:nvSpPr>
        <p:spPr>
          <a:xfrm>
            <a:off x="6261246" y="8149168"/>
            <a:ext cx="342900" cy="486833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34FDB5CB-4495-4742-B5AF-64025F845CFD}" type="slidenum">
              <a:rPr lang="ko-KR" altLang="en-US" smtClean="0"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3" r:id="rId11"/>
  </p:sldLayoutIdLst>
  <p:txStyles>
    <p:titleStyle>
      <a:lvl1pPr algn="l" rtl="0" eaLnBrk="1" latinLnBrk="1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1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1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1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1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1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1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1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20688" y="827584"/>
            <a:ext cx="5829300" cy="1960033"/>
          </a:xfrm>
        </p:spPr>
        <p:txBody>
          <a:bodyPr>
            <a:normAutofit/>
          </a:bodyPr>
          <a:lstStyle/>
          <a:p>
            <a:r>
              <a:rPr lang="en-US" altLang="ko-KR" sz="6000" dirty="0" smtClean="0"/>
              <a:t>REPORT</a:t>
            </a:r>
            <a:endParaRPr lang="ko-KR" altLang="en-US" sz="6000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620688" y="6300192"/>
            <a:ext cx="5829300" cy="1219200"/>
          </a:xfrm>
        </p:spPr>
        <p:txBody>
          <a:bodyPr>
            <a:normAutofit lnSpcReduction="10000"/>
          </a:bodyPr>
          <a:lstStyle/>
          <a:p>
            <a:r>
              <a:rPr lang="ko-KR" altLang="en-US" dirty="0" smtClean="0">
                <a:solidFill>
                  <a:schemeClr val="tx1"/>
                </a:solidFill>
              </a:rPr>
              <a:t>과목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의류제품관리론</a:t>
            </a:r>
            <a:endParaRPr lang="en-US" altLang="ko-KR" dirty="0" smtClean="0">
              <a:solidFill>
                <a:schemeClr val="tx1"/>
              </a:solidFill>
            </a:endParaRPr>
          </a:p>
          <a:p>
            <a:r>
              <a:rPr lang="ko-KR" altLang="en-US" dirty="0" smtClean="0">
                <a:solidFill>
                  <a:schemeClr val="tx1"/>
                </a:solidFill>
              </a:rPr>
              <a:t>교수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이 선희 교수님</a:t>
            </a:r>
            <a:r>
              <a:rPr lang="en-US" altLang="ko-KR" dirty="0" smtClean="0">
                <a:solidFill>
                  <a:schemeClr val="bg1"/>
                </a:solidFill>
              </a:rPr>
              <a:t>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학번</a:t>
            </a:r>
            <a:r>
              <a:rPr lang="en-US" altLang="ko-KR" dirty="0" smtClean="0">
                <a:solidFill>
                  <a:schemeClr val="tx1"/>
                </a:solidFill>
              </a:rPr>
              <a:t>: 0210896</a:t>
            </a:r>
            <a:r>
              <a:rPr lang="en-US" altLang="ko-KR" dirty="0" smtClean="0">
                <a:solidFill>
                  <a:schemeClr val="bg1"/>
                </a:solidFill>
              </a:rPr>
              <a:t>……..</a:t>
            </a:r>
          </a:p>
          <a:p>
            <a:r>
              <a:rPr lang="ko-KR" altLang="en-US" dirty="0" smtClean="0">
                <a:solidFill>
                  <a:schemeClr val="tx1"/>
                </a:solidFill>
              </a:rPr>
              <a:t>이름</a:t>
            </a:r>
            <a:r>
              <a:rPr lang="en-US" altLang="ko-KR" dirty="0" smtClean="0">
                <a:solidFill>
                  <a:schemeClr val="tx1"/>
                </a:solidFill>
              </a:rPr>
              <a:t>: </a:t>
            </a:r>
            <a:r>
              <a:rPr lang="ko-KR" altLang="en-US" dirty="0" smtClean="0">
                <a:solidFill>
                  <a:schemeClr val="tx1"/>
                </a:solidFill>
              </a:rPr>
              <a:t>김 효은</a:t>
            </a:r>
            <a:r>
              <a:rPr lang="en-US" altLang="ko-KR" dirty="0" smtClean="0">
                <a:solidFill>
                  <a:schemeClr val="bg1"/>
                </a:solidFill>
              </a:rPr>
              <a:t>………….</a:t>
            </a:r>
          </a:p>
          <a:p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920206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77190" y="7452320"/>
            <a:ext cx="6137910" cy="594400"/>
          </a:xfrm>
        </p:spPr>
        <p:txBody>
          <a:bodyPr>
            <a:normAutofit fontScale="90000"/>
          </a:bodyPr>
          <a:lstStyle/>
          <a:p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77190" y="707136"/>
            <a:ext cx="6137910" cy="652916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주제</a:t>
            </a:r>
            <a:r>
              <a:rPr lang="en-US" altLang="ko-KR" sz="2400" dirty="0" smtClean="0"/>
              <a:t>: 1</a:t>
            </a:r>
            <a:r>
              <a:rPr lang="ko-KR" altLang="en-US" sz="2400" dirty="0" smtClean="0"/>
              <a:t>인 가구를 위한 의류세탁 및 관리제품 아이디어</a:t>
            </a:r>
            <a:endParaRPr lang="en-US" altLang="ko-KR" sz="2400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컨셉정의</a:t>
            </a:r>
            <a:endParaRPr lang="en-US" altLang="ko-KR" dirty="0"/>
          </a:p>
          <a:p>
            <a:r>
              <a:rPr lang="en-US" altLang="ko-KR" sz="2400" dirty="0" smtClean="0"/>
              <a:t>:</a:t>
            </a:r>
            <a:r>
              <a:rPr lang="ko-KR" altLang="en-US" sz="2400" dirty="0" smtClean="0"/>
              <a:t>세탁을 한 후 사용하게 되는 빨래건조대를 이용한 간단한 세탁물 빨래방법</a:t>
            </a:r>
            <a:endParaRPr lang="en-US" altLang="ko-KR" sz="2400" dirty="0" smtClean="0"/>
          </a:p>
          <a:p>
            <a:r>
              <a:rPr lang="ko-KR" altLang="en-US" sz="2400" dirty="0" smtClean="0"/>
              <a:t>빨래건조대</a:t>
            </a:r>
            <a:r>
              <a:rPr lang="en-US" altLang="ko-KR" sz="2400" dirty="0" smtClean="0"/>
              <a:t>+</a:t>
            </a:r>
            <a:r>
              <a:rPr lang="ko-KR" altLang="en-US" sz="2400" dirty="0" smtClean="0"/>
              <a:t>샤워기</a:t>
            </a:r>
            <a:endParaRPr lang="en-US" altLang="ko-KR" sz="2400" dirty="0" smtClean="0"/>
          </a:p>
          <a:p>
            <a:r>
              <a:rPr lang="ko-KR" altLang="en-US" dirty="0" smtClean="0"/>
              <a:t>기능성 정의</a:t>
            </a:r>
            <a:endParaRPr lang="en-US" altLang="ko-KR" dirty="0" smtClean="0"/>
          </a:p>
          <a:p>
            <a:pPr marL="0" indent="0">
              <a:buNone/>
            </a:pPr>
            <a:r>
              <a:rPr lang="ko-KR" altLang="en-US" sz="2400" dirty="0" smtClean="0"/>
              <a:t> 빨래 건조대에 샤워기가 부착되어  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손빨래 해야 되는 섬세한 옷의 신속한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빨래가 가능하다</a:t>
            </a:r>
            <a:r>
              <a:rPr lang="en-US" altLang="ko-KR" sz="2400" dirty="0" smtClean="0"/>
              <a:t>.</a:t>
            </a:r>
          </a:p>
          <a:p>
            <a:pPr marL="0" indent="0">
              <a:buNone/>
            </a:pPr>
            <a:r>
              <a:rPr lang="ko-KR" altLang="en-US" sz="2400" dirty="0" smtClean="0"/>
              <a:t>샤워기의 </a:t>
            </a:r>
            <a:r>
              <a:rPr lang="en-US" altLang="ko-KR" sz="2400" dirty="0" smtClean="0"/>
              <a:t>ON,OFF</a:t>
            </a:r>
            <a:r>
              <a:rPr lang="ko-KR" altLang="en-US" sz="2400" dirty="0" smtClean="0"/>
              <a:t>조절 버튼 옆에 </a:t>
            </a:r>
            <a:endParaRPr lang="en-US" altLang="ko-KR" sz="2400" dirty="0" smtClean="0"/>
          </a:p>
          <a:p>
            <a:pPr marL="0" indent="0">
              <a:buNone/>
            </a:pPr>
            <a:r>
              <a:rPr lang="ko-KR" altLang="en-US" sz="2400" dirty="0" smtClean="0"/>
              <a:t>세제추</a:t>
            </a:r>
            <a:r>
              <a:rPr lang="ko-KR" altLang="en-US" sz="2400" dirty="0"/>
              <a:t>가</a:t>
            </a:r>
            <a:r>
              <a:rPr lang="ko-KR" altLang="en-US" sz="2400" dirty="0" smtClean="0"/>
              <a:t>버튼을 클릭하면 세제가 용해된 세탁수가 나온다</a:t>
            </a:r>
            <a:r>
              <a:rPr lang="en-US" altLang="ko-KR" sz="2400" dirty="0" smtClean="0"/>
              <a:t>.</a:t>
            </a:r>
          </a:p>
          <a:p>
            <a:endParaRPr lang="en-US" altLang="ko-KR" dirty="0" smtClean="0"/>
          </a:p>
        </p:txBody>
      </p:sp>
    </p:spTree>
    <p:extLst>
      <p:ext uri="{BB962C8B-B14F-4D97-AF65-F5344CB8AC3E}">
        <p14:creationId xmlns:p14="http://schemas.microsoft.com/office/powerpoint/2010/main" val="12258856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32656" y="6228184"/>
            <a:ext cx="6137910" cy="1402080"/>
          </a:xfrm>
        </p:spPr>
        <p:txBody>
          <a:bodyPr>
            <a:normAutofit fontScale="90000"/>
          </a:bodyPr>
          <a:lstStyle/>
          <a:p>
            <a:r>
              <a:rPr lang="en-US" altLang="ko-KR" dirty="0" smtClean="0"/>
              <a:t>*</a:t>
            </a:r>
            <a:r>
              <a:rPr lang="ko-KR" altLang="en-US" dirty="0" smtClean="0"/>
              <a:t>사용상의 주의점</a:t>
            </a:r>
            <a:r>
              <a:rPr lang="en-US" altLang="ko-KR" dirty="0" smtClean="0"/>
              <a:t>: </a:t>
            </a:r>
            <a:r>
              <a:rPr lang="ko-KR" altLang="en-US" dirty="0" smtClean="0"/>
              <a:t>대량빨래에는 부적합하며 소량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즉 블라우스 </a:t>
            </a:r>
            <a:r>
              <a:rPr lang="en-US" altLang="ko-KR" dirty="0" smtClean="0"/>
              <a:t>1~2</a:t>
            </a:r>
            <a:r>
              <a:rPr lang="ko-KR" altLang="en-US" dirty="0" smtClean="0"/>
              <a:t>장 정도에 적합함</a:t>
            </a:r>
            <a:r>
              <a:rPr lang="en-US" altLang="ko-KR" dirty="0" smtClean="0"/>
              <a:t>.</a:t>
            </a:r>
            <a:br>
              <a:rPr lang="en-US" altLang="ko-KR" dirty="0" smtClean="0"/>
            </a:br>
            <a:r>
              <a:rPr lang="en-US" altLang="ko-KR" dirty="0" smtClean="0"/>
              <a:t>*</a:t>
            </a:r>
            <a:r>
              <a:rPr lang="ko-KR" altLang="en-US" dirty="0" smtClean="0"/>
              <a:t>설치 주의점</a:t>
            </a:r>
            <a:r>
              <a:rPr lang="en-US" altLang="ko-KR" dirty="0" smtClean="0"/>
              <a:t>: </a:t>
            </a:r>
            <a:r>
              <a:rPr lang="ko-KR" altLang="en-US" dirty="0" smtClean="0"/>
              <a:t>배수가 잘 </a:t>
            </a:r>
            <a:r>
              <a:rPr lang="ko-KR" altLang="en-US" dirty="0" err="1" smtClean="0"/>
              <a:t>되는곳에</a:t>
            </a:r>
            <a:r>
              <a:rPr lang="ko-KR" altLang="en-US" dirty="0" smtClean="0"/>
              <a:t> 설치하여 </a:t>
            </a:r>
            <a:r>
              <a:rPr lang="ko-KR" altLang="en-US" dirty="0" err="1" smtClean="0"/>
              <a:t>물빠짐이</a:t>
            </a:r>
            <a:r>
              <a:rPr lang="ko-KR" altLang="en-US" dirty="0" smtClean="0"/>
              <a:t> 잘 되도록 한다</a:t>
            </a:r>
            <a:r>
              <a:rPr lang="en-US" altLang="ko-KR" dirty="0" smtClean="0"/>
              <a:t>.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외관디자인</a:t>
            </a:r>
            <a:endParaRPr lang="ko-KR" alt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73016" y="1403648"/>
            <a:ext cx="2371725" cy="20859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8680" y="1433482"/>
            <a:ext cx="2016224" cy="202630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" name="십자형 3"/>
          <p:cNvSpPr/>
          <p:nvPr/>
        </p:nvSpPr>
        <p:spPr>
          <a:xfrm>
            <a:off x="2806632" y="2224978"/>
            <a:ext cx="457200" cy="443313"/>
          </a:xfrm>
          <a:prstGeom prst="plus">
            <a:avLst/>
          </a:prstGeom>
          <a:solidFill>
            <a:schemeClr val="accent3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733382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모양">
  <a:themeElements>
    <a:clrScheme name="모양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모양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모양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30</TotalTime>
  <Words>88</Words>
  <Application>Microsoft Office PowerPoint</Application>
  <PresentationFormat>화면 슬라이드 쇼(4:3)</PresentationFormat>
  <Paragraphs>18</Paragraphs>
  <Slides>3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4" baseType="lpstr">
      <vt:lpstr>모양</vt:lpstr>
      <vt:lpstr>REPORT</vt:lpstr>
      <vt:lpstr>PowerPoint 프레젠테이션</vt:lpstr>
      <vt:lpstr>*사용상의 주의점: 대량빨래에는 부적합하며 소량, 즉 블라우스 1~2장 정도에 적합함. *설치 주의점: 배수가 잘 되는곳에 설치하여 물빠짐이 잘 되도록 한다.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REPORT</dc:title>
  <dc:creator>Astar101pc1</dc:creator>
  <cp:lastModifiedBy>Astar101pc1</cp:lastModifiedBy>
  <cp:revision>3</cp:revision>
  <dcterms:created xsi:type="dcterms:W3CDTF">2013-12-01T22:47:33Z</dcterms:created>
  <dcterms:modified xsi:type="dcterms:W3CDTF">2013-12-01T23:17:54Z</dcterms:modified>
</cp:coreProperties>
</file>